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S-1\Desktop\&#1087;&#1077;&#1089;&#1085;&#1103;%20&#1089;&#1084;&#1077;&#1096;&#1072;&#1088;&#1080;&#1082;&#1080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openxmlformats.org/officeDocument/2006/relationships/image" Target="../media/image62.jpeg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6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14" y="-44713"/>
            <a:ext cx="916942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-459432"/>
            <a:ext cx="2448272" cy="2780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861048"/>
            <a:ext cx="2482540" cy="24357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7069" y="4581128"/>
            <a:ext cx="1974726" cy="2137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2198" y="2060848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СО СМЕШАРИКАМИ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5078936"/>
            <a:ext cx="3821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Мигачева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Ю.В.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Сатамкулова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Б.Х.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СП «Детский сад №1» ГБОУ СОШ №2 «ОЦ»                          им.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Г.А.Смолякова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Большая Черниговка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песня смешар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884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861048"/>
            <a:ext cx="2160240" cy="2996952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483768" y="1196752"/>
            <a:ext cx="6336704" cy="2640956"/>
          </a:xfrm>
          <a:prstGeom prst="wedgeRoundRectCallout">
            <a:avLst>
              <a:gd name="adj1" fmla="val 34199"/>
              <a:gd name="adj2" fmla="val 5602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и каких овощей на картинке? Предлагаю определить какой овощ по порядку.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3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6552" y="-330905"/>
            <a:ext cx="10029197" cy="7416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132856"/>
            <a:ext cx="1800200" cy="1466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4496" y="1827166"/>
            <a:ext cx="1963468" cy="2204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7964" y="1959504"/>
            <a:ext cx="1572260" cy="1990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79" y="2132856"/>
            <a:ext cx="1713897" cy="1643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7248" y="1827166"/>
            <a:ext cx="1457200" cy="18891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4725144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овоща не стало? Каким он был по счету?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959504"/>
            <a:ext cx="1800200" cy="1817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77964" y="1959504"/>
            <a:ext cx="1572260" cy="1990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50224" y="2132856"/>
            <a:ext cx="1555752" cy="164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41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8" grpId="5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284984"/>
            <a:ext cx="2304256" cy="2419722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843808" y="188640"/>
            <a:ext cx="5976664" cy="3744416"/>
          </a:xfrm>
          <a:prstGeom prst="wedgeRoundRectCallout">
            <a:avLst>
              <a:gd name="adj1" fmla="val -50041"/>
              <a:gd name="adj2" fmla="val 5769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картинку.  Из каких геометрических фигур составлены предметы на ней?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8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3384376" cy="38164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79512" y="188640"/>
            <a:ext cx="3384376" cy="10801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420888"/>
            <a:ext cx="1512168" cy="1440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7236296" y="2389700"/>
            <a:ext cx="1296144" cy="1008112"/>
          </a:xfrm>
          <a:prstGeom prst="triangl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209719" y="2947405"/>
            <a:ext cx="1296144" cy="1080120"/>
          </a:xfrm>
          <a:prstGeom prst="triangl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222923" y="3573016"/>
            <a:ext cx="1296144" cy="972108"/>
          </a:xfrm>
          <a:prstGeom prst="triangl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40352" y="4545124"/>
            <a:ext cx="288032" cy="54006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114995" y="332656"/>
            <a:ext cx="1538745" cy="1188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11" idx="2"/>
          </p:cNvCxnSpPr>
          <p:nvPr/>
        </p:nvCxnSpPr>
        <p:spPr>
          <a:xfrm flipH="1">
            <a:off x="5796136" y="926722"/>
            <a:ext cx="131885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1" idx="3"/>
          </p:cNvCxnSpPr>
          <p:nvPr/>
        </p:nvCxnSpPr>
        <p:spPr>
          <a:xfrm flipH="1">
            <a:off x="6455565" y="1346790"/>
            <a:ext cx="884774" cy="6420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1" idx="4"/>
          </p:cNvCxnSpPr>
          <p:nvPr/>
        </p:nvCxnSpPr>
        <p:spPr>
          <a:xfrm flipH="1">
            <a:off x="7884367" y="1520788"/>
            <a:ext cx="1" cy="68407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1" idx="5"/>
          </p:cNvCxnSpPr>
          <p:nvPr/>
        </p:nvCxnSpPr>
        <p:spPr>
          <a:xfrm>
            <a:off x="8428396" y="1346790"/>
            <a:ext cx="470474" cy="6420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6588224" y="0"/>
            <a:ext cx="718045" cy="50665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1" idx="0"/>
          </p:cNvCxnSpPr>
          <p:nvPr/>
        </p:nvCxnSpPr>
        <p:spPr>
          <a:xfrm flipV="1">
            <a:off x="7884368" y="-171400"/>
            <a:ext cx="0" cy="50405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1" idx="7"/>
          </p:cNvCxnSpPr>
          <p:nvPr/>
        </p:nvCxnSpPr>
        <p:spPr>
          <a:xfrm flipV="1">
            <a:off x="8428396" y="80628"/>
            <a:ext cx="536092" cy="42602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1" idx="6"/>
          </p:cNvCxnSpPr>
          <p:nvPr/>
        </p:nvCxnSpPr>
        <p:spPr>
          <a:xfrm>
            <a:off x="8653740" y="926722"/>
            <a:ext cx="49026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788024" y="4027525"/>
            <a:ext cx="1008112" cy="105765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652120" y="4815154"/>
            <a:ext cx="432048" cy="486054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499992" y="4815154"/>
            <a:ext cx="504056" cy="486054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652120" y="4027525"/>
            <a:ext cx="432048" cy="337579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499992" y="4027524"/>
            <a:ext cx="504056" cy="337579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626006" y="2947406"/>
            <a:ext cx="1332148" cy="1080119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508104" y="2677599"/>
            <a:ext cx="450050" cy="432048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626006" y="2677599"/>
            <a:ext cx="504056" cy="432048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916242" y="3406540"/>
            <a:ext cx="690873" cy="620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378114" y="3140968"/>
            <a:ext cx="274006" cy="2832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878034" y="3140968"/>
            <a:ext cx="290236" cy="2832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 flipV="1">
            <a:off x="5462385" y="3274588"/>
            <a:ext cx="45719" cy="53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 flipH="1">
            <a:off x="5044194" y="3274589"/>
            <a:ext cx="45719" cy="53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>
            <a:off x="5168270" y="3487465"/>
            <a:ext cx="209844" cy="8555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79512" y="5589240"/>
            <a:ext cx="1440160" cy="7200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871700" y="5589240"/>
            <a:ext cx="900100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131840" y="5589240"/>
            <a:ext cx="864096" cy="68128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355976" y="5550443"/>
            <a:ext cx="1377153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6228184" y="5589240"/>
            <a:ext cx="1112155" cy="68128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8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9" y="4638247"/>
            <a:ext cx="2266516" cy="22197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4941168"/>
            <a:ext cx="1614686" cy="2219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725144"/>
            <a:ext cx="2470788" cy="22197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953957"/>
            <a:ext cx="1881386" cy="1762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1196752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meshariki_Pesenki_-_Kruglaya_pesnya_http_vk_com_public_domasmamoi_muzofon.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724650" y="61064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0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2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2420888"/>
            <a:ext cx="3550909" cy="3672408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3298372" y="908720"/>
            <a:ext cx="5522099" cy="273630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цифры к карточкам. Объясни, почему так выполнил задание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5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17691"/>
            <a:ext cx="9505056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3" y="476672"/>
            <a:ext cx="3240359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476672"/>
            <a:ext cx="3096344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26190" y="2060848"/>
            <a:ext cx="3101993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8878" y="3917210"/>
            <a:ext cx="3209025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3917210"/>
            <a:ext cx="3168352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627784" y="476672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668344" y="476672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148064" y="2060848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627784" y="391721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308304" y="391721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40668"/>
            <a:ext cx="1944216" cy="14401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301720"/>
            <a:ext cx="1864002" cy="8864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0049" y="440668"/>
            <a:ext cx="1338215" cy="104411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925089"/>
            <a:ext cx="1522384" cy="90872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922" y="3917210"/>
            <a:ext cx="868033" cy="9282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963" y="3917210"/>
            <a:ext cx="803781" cy="92824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4509119"/>
            <a:ext cx="804375" cy="89870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817" y="4283084"/>
            <a:ext cx="768279" cy="11247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747" y="5589240"/>
            <a:ext cx="792262" cy="9810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1899" y="5589240"/>
            <a:ext cx="696413" cy="9810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0018" y="5603691"/>
            <a:ext cx="792260" cy="9932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9359" y="5574659"/>
            <a:ext cx="583302" cy="9932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5541040"/>
            <a:ext cx="579199" cy="1043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8939" y="3917210"/>
            <a:ext cx="562219" cy="4820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1494" y="3917210"/>
            <a:ext cx="596425" cy="4820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970" y="4283084"/>
            <a:ext cx="596425" cy="5215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1009" y="4804619"/>
            <a:ext cx="718961" cy="5057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6395" y="4761689"/>
            <a:ext cx="737306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701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11424 -4.07407E-6 C 0.16545 -4.07407E-6 0.22847 -0.19953 0.22847 -0.36134 L 0.22847 -0.7224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-3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29375 -4.07407E-6 C 0.42552 -4.07407E-6 0.5875 -0.19953 0.5875 -0.36134 L 0.5875 -0.72245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3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06684 -3.33333E-6 C 0.09687 -3.33333E-6 0.13385 -0.13356 0.13385 -0.24213 L 0.13385 -0.48402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3.88889E-6 -0.10348 C 3.88889E-6 -0.14977 -0.07848 -0.20672 -0.14219 -0.20672 L -0.28421 -0.20672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05504 -0.2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789040"/>
            <a:ext cx="2376264" cy="2554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4782900"/>
            <a:ext cx="2513260" cy="2003102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699792" y="2132856"/>
            <a:ext cx="6192688" cy="18002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выполним фигуры высшего пилотажа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0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98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84168" y="5301208"/>
            <a:ext cx="2808312" cy="15567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вдруг падает вниз. Где находится самолет?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60648"/>
            <a:ext cx="3096344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он поднимается. Где теперь находится самолет?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3356992"/>
            <a:ext cx="3240360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куда полетел самолет?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44208" y="1268760"/>
            <a:ext cx="2520280" cy="1584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 летит.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6808" y="2852936"/>
            <a:ext cx="2585268" cy="200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796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-0.14983 3.7037E-6 C -0.21684 3.7037E-6 -0.29931 0.08356 -0.29931 0.15208 L -0.29931 0.30439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15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931 0.30439 L -0.29931 -0.05255 C -0.29931 -0.21274 -0.2257 -0.40949 -0.16563 -0.40949 L -0.0316 -0.40949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3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40949 L -0.34289 -0.40949 C -0.48229 -0.40949 -0.65365 -0.22152 -0.65365 -0.06852 L -0.65365 0.27292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3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212976"/>
            <a:ext cx="3731034" cy="400506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95536" y="1052736"/>
            <a:ext cx="5760640" cy="38164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картинку. Сколько листьев на дереве?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6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28600" y="0"/>
            <a:ext cx="10332641" cy="74614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700809"/>
            <a:ext cx="1152680" cy="8944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9" y="1340768"/>
            <a:ext cx="1079566" cy="10413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109669"/>
            <a:ext cx="1008665" cy="1002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134" y="575199"/>
            <a:ext cx="936657" cy="10025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87785"/>
            <a:ext cx="1080673" cy="8584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599900"/>
            <a:ext cx="1230406" cy="14598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852936"/>
            <a:ext cx="941822" cy="138788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632" y="4089366"/>
            <a:ext cx="1080294" cy="16039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3104" y="4159657"/>
            <a:ext cx="798358" cy="14914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1462" y="4240817"/>
            <a:ext cx="935726" cy="11596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9092" y="4050616"/>
            <a:ext cx="1374422" cy="1489579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6012160" y="332655"/>
            <a:ext cx="3131839" cy="20494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Подул ветер. Улетел 1 листочек. Сколько листочков осталось?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156729" y="2758616"/>
            <a:ext cx="3095791" cy="19442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раз подул ветер. И еще 1 листочек улетел. Сколько теперь осталось?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79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05903 -4.44444E-6 C 0.08542 -4.44444E-6 0.11806 0.17593 0.11806 0.31899 L 0.11806 0.6382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04913 -4.81481E-6 C 0.07118 -4.81481E-6 0.09843 0.22547 0.09843 0.4088 L 0.09843 0.81783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4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0.10625 -3.7037E-6 C 0.15382 -3.7037E-6 0.21267 0.21088 0.21267 0.38218 L 0.21267 0.76505 " pathEditMode="relative" rAng="0" ptsTypes="FfFF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3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10034 -4.44444E-6 C 0.14531 -4.44444E-6 0.20069 0.23241 0.20069 0.42153 L 0.20069 0.84306 " pathEditMode="relative" rAng="0" ptsTypes="FfFF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4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11615 2.22222E-6 C 0.16823 2.22222E-6 0.2323 0.20092 0.2323 0.36412 L 0.2323 0.72847 " pathEditMode="relative" rAng="0" ptsTypes="FfFF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3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6" y="3140968"/>
            <a:ext cx="3706676" cy="3515898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714882" y="1412776"/>
            <a:ext cx="5429117" cy="3240360"/>
          </a:xfrm>
          <a:prstGeom prst="wedgeRoundRectCallout">
            <a:avLst>
              <a:gd name="adj1" fmla="val -49925"/>
              <a:gd name="adj2" fmla="val 6207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доме больше этажей и на сколько?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этажей в каждом доме?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7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526998"/>
            <a:ext cx="3744416" cy="424847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1340768"/>
            <a:ext cx="3384376" cy="5400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827584" y="1052736"/>
            <a:ext cx="3744416" cy="1440160"/>
          </a:xfrm>
          <a:prstGeom prst="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436096" y="188640"/>
            <a:ext cx="3384376" cy="1152128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661248"/>
            <a:ext cx="1224136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4437112"/>
            <a:ext cx="1224136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3284984"/>
            <a:ext cx="1224136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20261" y="5550531"/>
            <a:ext cx="1440160" cy="9361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4293096"/>
            <a:ext cx="1440160" cy="1008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2996952"/>
            <a:ext cx="1440160" cy="1008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1772816"/>
            <a:ext cx="1440160" cy="9361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1706" y="3337106"/>
            <a:ext cx="684163" cy="6158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629" y="4544404"/>
            <a:ext cx="510326" cy="505496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629" y="5890341"/>
            <a:ext cx="432135" cy="47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177" y="1821701"/>
            <a:ext cx="576238" cy="8383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2690" y="3140248"/>
            <a:ext cx="687211" cy="72152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322" y="4306666"/>
            <a:ext cx="504143" cy="8505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9535" y="5523442"/>
            <a:ext cx="870366" cy="8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97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163</Words>
  <Application>Microsoft Office PowerPoint</Application>
  <PresentationFormat>Экран (4:3)</PresentationFormat>
  <Paragraphs>20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DS-1</cp:lastModifiedBy>
  <cp:revision>47</cp:revision>
  <dcterms:created xsi:type="dcterms:W3CDTF">2015-09-08T09:47:23Z</dcterms:created>
  <dcterms:modified xsi:type="dcterms:W3CDTF">2016-08-29T06:03:48Z</dcterms:modified>
</cp:coreProperties>
</file>